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60" r:id="rId4"/>
    <p:sldId id="265" r:id="rId5"/>
    <p:sldId id="257" r:id="rId6"/>
    <p:sldId id="258" r:id="rId7"/>
    <p:sldId id="259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4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1741D-0C51-084E-ABB4-A6A8F8E3D1F9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8EAF0-B119-CF42-97DB-EAC97F904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03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8EAF0-B119-CF42-97DB-EAC97F904C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73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C1E-FBBA-6C4B-B0CC-987A3C8AB6D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4F29-93E4-E443-9E3E-66F120A6A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8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C1E-FBBA-6C4B-B0CC-987A3C8AB6D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4F29-93E4-E443-9E3E-66F120A6A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2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C1E-FBBA-6C4B-B0CC-987A3C8AB6D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4F29-93E4-E443-9E3E-66F120A6A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6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C1E-FBBA-6C4B-B0CC-987A3C8AB6D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4F29-93E4-E443-9E3E-66F120A6A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40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C1E-FBBA-6C4B-B0CC-987A3C8AB6D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4F29-93E4-E443-9E3E-66F120A6A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2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C1E-FBBA-6C4B-B0CC-987A3C8AB6D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4F29-93E4-E443-9E3E-66F120A6A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96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C1E-FBBA-6C4B-B0CC-987A3C8AB6D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4F29-93E4-E443-9E3E-66F120A6A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76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C1E-FBBA-6C4B-B0CC-987A3C8AB6D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4F29-93E4-E443-9E3E-66F120A6A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C1E-FBBA-6C4B-B0CC-987A3C8AB6D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4F29-93E4-E443-9E3E-66F120A6A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4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C1E-FBBA-6C4B-B0CC-987A3C8AB6D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4F29-93E4-E443-9E3E-66F120A6A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81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C1E-FBBA-6C4B-B0CC-987A3C8AB6D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4F29-93E4-E443-9E3E-66F120A6A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01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66C1E-FBBA-6C4B-B0CC-987A3C8AB6D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14F29-93E4-E443-9E3E-66F120A6A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16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731837"/>
            <a:ext cx="7772400" cy="1470025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XC from the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1540" y="4572000"/>
            <a:ext cx="6576060" cy="13335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Discussion based around 100K to 300K tasks</a:t>
            </a:r>
          </a:p>
          <a:p>
            <a:pPr algn="l"/>
            <a:endParaRPr lang="en-US" sz="4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sz="4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Presenter: Julian </a:t>
            </a:r>
            <a:r>
              <a:rPr lang="en-US" sz="42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Fack</a:t>
            </a:r>
            <a:endParaRPr lang="en-US" sz="4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A17286-FD36-4EB8-8F24-834DECE6BD77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58EEE834-EED5-459B-A623-A962E36D27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D9351F2-2D7A-4769-8A54-ACFB952CAF0F}"/>
              </a:ext>
            </a:extLst>
          </p:cNvPr>
          <p:cNvSpPr/>
          <p:nvPr/>
        </p:nvSpPr>
        <p:spPr>
          <a:xfrm>
            <a:off x="891540" y="2259201"/>
            <a:ext cx="65760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problems and benefits of flying away from (and back to) an airfield at 1400ft</a:t>
            </a:r>
          </a:p>
        </p:txBody>
      </p:sp>
    </p:spTree>
    <p:extLst>
      <p:ext uri="{BB962C8B-B14F-4D97-AF65-F5344CB8AC3E}">
        <p14:creationId xmlns:p14="http://schemas.microsoft.com/office/powerpoint/2010/main" val="751348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85825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Finishing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908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Call on radio at least 5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mins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before arrival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Call again at 1 minute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Call again on joining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 super aware of launch and landing traffic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Remember we have a huge airfield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79B90C-9D7E-419B-80C2-DE52F68C4F5B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C035060D-3AC3-4A02-AC22-B1877653CC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819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060" y="1179195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Fewer XCs than </a:t>
            </a:r>
            <a:b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 other clubs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060" y="317754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Reasons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can be intimidating to leave: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often surrounded by sink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not very visible returning from S, N, or 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Getting home low is not clever</a:t>
            </a:r>
          </a:p>
          <a:p>
            <a:pPr>
              <a:lnSpc>
                <a:spcPct val="150000"/>
              </a:lnSpc>
            </a:pP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Cloudbase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can appear low on QFE setting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9324BD-B650-447C-B99A-28C571334DD0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80CDE00F-B3A8-42A6-A7FD-72DD095991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340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" y="895350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positives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820" y="2556669"/>
            <a:ext cx="694944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 good thermal generator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ridge often helps to start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are 1400ft higher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can sometimes use the ridge to get back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Thermal soaring can continue until quite late in the day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Several private Duos and Arcus’ available for XC coaching at MGC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0756F5-CEEF-4F74-B6FB-2CAEC6B74471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344EAFEC-0C80-4698-BBAA-41C475ABEE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092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060" y="876300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negatives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060" y="2468881"/>
            <a:ext cx="8229600" cy="33604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must fly on (or change to) QNH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Thermal soaring starts later in the day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can “starve” local thermals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do not have aerotow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Launching often stops for lunch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need 1400ft extra to get back home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8C6F3A-F73F-4387-ABF4-1E1E14781B5F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4CC45515-10B7-4852-9C2B-DECC85333F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39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0" y="895350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440" y="2556669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must have a plan before takeoff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 yourself an achievable task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 milestones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Add a fallback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Watch other gliders carefully from the ground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not takeoff too early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A7E5FC-ACF2-44C9-B7C1-D06FB96E8FFB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4FFE2375-6D74-4F52-A98E-57BC739E2F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731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" y="895350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Launch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3746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 a plan where to find a climb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Watch other gliders in the air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Think about local hot spots you have used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Pull off line if you are not happy with the sky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30978A-3F59-4201-B411-BC5AA437CB6A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E7B58A75-4B29-41E9-9153-D191464AE7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728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0" y="891858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climb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440" y="30861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climb well stay with it to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cloudbase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Remain aware of the direction of your first leg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immediately if you are satisfied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not hang about local soaring, get going!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FF3C06-4480-4601-A653-C4B9A22A9C2D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5D5C68DA-C9C9-45DB-9E74-27F920DE00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959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53353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Flying the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72639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 aware of the time and monitor your progress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helps to have a visible landmark to first turn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Press on but monitor for changing conditions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Aim to lose 1000ft (or more) to next thermal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 a “hard deck” (1/2 way to the ground)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your fallback if you need it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Turn back if you need to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Preserve your (personal) energy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Remember the final glide at the end of the day</a:t>
            </a: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F9CBBC-DBDC-43D6-8376-70367E6E41B9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EEFF412F-0E71-4D1F-8923-BB11A446E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038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76300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Final glide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6126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Ensure you understand what your kit is saying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 aware of it’s wind calculations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Practice using it regularly, even in local soaring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 aware of any (or no) “safety altitude” set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a check use 10Km (5Nm) per 1000ft (30:1)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not attempt marginal glides to the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Beware of “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getback-itis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7B03F5-C0FA-458A-B472-F00472CE6829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1F1B7994-39A0-4F85-B071-6C48687817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648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457</Words>
  <Application>Microsoft Office PowerPoint</Application>
  <PresentationFormat>On-screen Show (4:3)</PresentationFormat>
  <Paragraphs>70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Tahoma</vt:lpstr>
      <vt:lpstr>Office Theme</vt:lpstr>
      <vt:lpstr>XC from the Mynd</vt:lpstr>
      <vt:lpstr>Fewer XCs than  some other clubs</vt:lpstr>
      <vt:lpstr>Local positives</vt:lpstr>
      <vt:lpstr>Local negatives</vt:lpstr>
      <vt:lpstr>Preparation</vt:lpstr>
      <vt:lpstr>Launch line</vt:lpstr>
      <vt:lpstr>First climb </vt:lpstr>
      <vt:lpstr>Flying the task</vt:lpstr>
      <vt:lpstr>Final glide</vt:lpstr>
      <vt:lpstr>Finishing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XC from the Mynd</dc:title>
  <dc:creator>Robert Fack</dc:creator>
  <cp:lastModifiedBy>Jon Hall</cp:lastModifiedBy>
  <cp:revision>35</cp:revision>
  <cp:lastPrinted>2020-04-27T08:52:20Z</cp:lastPrinted>
  <dcterms:created xsi:type="dcterms:W3CDTF">2020-04-26T15:14:00Z</dcterms:created>
  <dcterms:modified xsi:type="dcterms:W3CDTF">2020-05-06T09:24:38Z</dcterms:modified>
</cp:coreProperties>
</file>