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73" r:id="rId4"/>
    <p:sldId id="281" r:id="rId5"/>
    <p:sldId id="282" r:id="rId6"/>
    <p:sldId id="283" r:id="rId7"/>
    <p:sldId id="280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0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8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1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8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5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6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4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0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6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5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738BF-D7DF-4F03-AB55-E1CB0948262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AD6E-200B-45FC-925E-962EDEF1B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52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40F1-0CD1-4597-B2E0-6187A2C25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How put your flight on the BGA and Club Ladder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7527F-F2CC-4B99-8C32-6A2C8CF9F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Jon Hall</a:t>
            </a:r>
          </a:p>
        </p:txBody>
      </p:sp>
      <p:pic>
        <p:nvPicPr>
          <p:cNvPr id="4" name="Picture 3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FABA231E-3191-449E-AF06-64B8E876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68CE23-950B-4033-B4B6-6A1ABBB8A828}"/>
              </a:ext>
            </a:extLst>
          </p:cNvPr>
          <p:cNvSpPr txBox="1"/>
          <p:nvPr/>
        </p:nvSpPr>
        <p:spPr>
          <a:xfrm>
            <a:off x="422669" y="3087464"/>
            <a:ext cx="417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next box asks you to select a file from wherever you have saved it on your computer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D6B0A-E3A5-4AF6-AE25-957907D12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315" y="2293208"/>
            <a:ext cx="5547688" cy="2271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9C7D55-6F58-4B89-AE7E-57A81ED69365}"/>
              </a:ext>
            </a:extLst>
          </p:cNvPr>
          <p:cNvSpPr/>
          <p:nvPr/>
        </p:nvSpPr>
        <p:spPr>
          <a:xfrm>
            <a:off x="422669" y="854007"/>
            <a:ext cx="417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</p:spTree>
    <p:extLst>
      <p:ext uri="{BB962C8B-B14F-4D97-AF65-F5344CB8AC3E}">
        <p14:creationId xmlns:p14="http://schemas.microsoft.com/office/powerpoint/2010/main" val="34522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68CE23-950B-4033-B4B6-6A1ABBB8A828}"/>
              </a:ext>
            </a:extLst>
          </p:cNvPr>
          <p:cNvSpPr txBox="1"/>
          <p:nvPr/>
        </p:nvSpPr>
        <p:spPr>
          <a:xfrm>
            <a:off x="422669" y="3087464"/>
            <a:ext cx="417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finish entering all the required details your flight will be uploaded, the IGC file checked, scored and entered on the ladder</a:t>
            </a:r>
          </a:p>
          <a:p>
            <a:endParaRPr lang="en-GB" dirty="0"/>
          </a:p>
          <a:p>
            <a:r>
              <a:rPr lang="en-GB" dirty="0"/>
              <a:t>It is always best to upload your flight the same day or the day after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C7D55-6F58-4B89-AE7E-57A81ED69365}"/>
              </a:ext>
            </a:extLst>
          </p:cNvPr>
          <p:cNvSpPr/>
          <p:nvPr/>
        </p:nvSpPr>
        <p:spPr>
          <a:xfrm>
            <a:off x="422669" y="854007"/>
            <a:ext cx="417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  <p:pic>
        <p:nvPicPr>
          <p:cNvPr id="5" name="Picture 4" descr="A view of a mountain&#10;&#10;Description automatically generated">
            <a:extLst>
              <a:ext uri="{FF2B5EF4-FFF2-40B4-BE49-F238E27FC236}">
                <a16:creationId xmlns:a16="http://schemas.microsoft.com/office/drawing/2014/main" id="{BC56C236-B0D9-4577-BDB6-92A66A2E7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42" y="1750978"/>
            <a:ext cx="5655013" cy="42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FABA231E-3191-449E-AF06-64B8E876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FE3505-680C-4BFE-B62A-C2F40E213F76}"/>
              </a:ext>
            </a:extLst>
          </p:cNvPr>
          <p:cNvSpPr/>
          <p:nvPr/>
        </p:nvSpPr>
        <p:spPr>
          <a:xfrm>
            <a:off x="422668" y="854007"/>
            <a:ext cx="5867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D4154-C864-4B4E-B1B1-6C1C9D719191}"/>
              </a:ext>
            </a:extLst>
          </p:cNvPr>
          <p:cNvSpPr txBox="1"/>
          <p:nvPr/>
        </p:nvSpPr>
        <p:spPr>
          <a:xfrm>
            <a:off x="422668" y="2413337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 a browser and go to the club website</a:t>
            </a:r>
          </a:p>
          <a:p>
            <a:endParaRPr lang="en-GB" dirty="0"/>
          </a:p>
          <a:p>
            <a:r>
              <a:rPr lang="en-GB" dirty="0"/>
              <a:t>Click on MEMBERS AREA and then select</a:t>
            </a:r>
          </a:p>
          <a:p>
            <a:r>
              <a:rPr lang="en-GB" dirty="0"/>
              <a:t>MGC CLUB LADDER</a:t>
            </a:r>
          </a:p>
          <a:p>
            <a:endParaRPr lang="en-GB" dirty="0"/>
          </a:p>
          <a:p>
            <a:r>
              <a:rPr lang="en-GB" dirty="0"/>
              <a:t>This will take you to the entry page on the BGA Ladder which is specifically for our club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892DA-0B43-409B-8501-000B16B2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268" y="2500006"/>
            <a:ext cx="6162462" cy="4124530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8E6E260D-B401-4510-B6AC-53327001811B}"/>
              </a:ext>
            </a:extLst>
          </p:cNvPr>
          <p:cNvSpPr/>
          <p:nvPr/>
        </p:nvSpPr>
        <p:spPr>
          <a:xfrm>
            <a:off x="8801078" y="330013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2D9BDF-7213-46EE-82EC-B28BFF2A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34247"/>
            <a:ext cx="4314825" cy="50844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BFE857-EC88-49C7-B0E3-0BCE1995EB2A}"/>
              </a:ext>
            </a:extLst>
          </p:cNvPr>
          <p:cNvSpPr/>
          <p:nvPr/>
        </p:nvSpPr>
        <p:spPr>
          <a:xfrm>
            <a:off x="422669" y="854007"/>
            <a:ext cx="5472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85EF6-2038-472B-96AD-BB96ACB694CC}"/>
              </a:ext>
            </a:extLst>
          </p:cNvPr>
          <p:cNvSpPr txBox="1"/>
          <p:nvPr/>
        </p:nvSpPr>
        <p:spPr>
          <a:xfrm>
            <a:off x="422668" y="2413337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opens the CURRENT LADDER results page where you can see who has done what</a:t>
            </a:r>
          </a:p>
          <a:p>
            <a:endParaRPr lang="en-GB" dirty="0"/>
          </a:p>
          <a:p>
            <a:r>
              <a:rPr lang="en-GB" dirty="0"/>
              <a:t>In the black header at the top click ADD FLIGHT which takes you to the next page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EBC879B2-B7E9-47DE-B6E1-65060BF230EF}"/>
              </a:ext>
            </a:extLst>
          </p:cNvPr>
          <p:cNvSpPr/>
          <p:nvPr/>
        </p:nvSpPr>
        <p:spPr>
          <a:xfrm rot="12165597">
            <a:off x="8011095" y="75108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EBD6EA-038F-44B3-A6C8-D01641F4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413337"/>
            <a:ext cx="6006992" cy="4184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F4CE65-8D67-4E2E-90CB-F01DA76FF31F}"/>
              </a:ext>
            </a:extLst>
          </p:cNvPr>
          <p:cNvSpPr/>
          <p:nvPr/>
        </p:nvSpPr>
        <p:spPr>
          <a:xfrm>
            <a:off x="422669" y="854007"/>
            <a:ext cx="5472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D3718-F3E7-4C26-9243-EC7DBEB4CBA4}"/>
              </a:ext>
            </a:extLst>
          </p:cNvPr>
          <p:cNvSpPr txBox="1"/>
          <p:nvPr/>
        </p:nvSpPr>
        <p:spPr>
          <a:xfrm>
            <a:off x="422668" y="2413337"/>
            <a:ext cx="49236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may ask you to LOG IN first</a:t>
            </a:r>
          </a:p>
          <a:p>
            <a:endParaRPr lang="en-GB" dirty="0"/>
          </a:p>
          <a:p>
            <a:r>
              <a:rPr lang="en-GB" dirty="0"/>
              <a:t>If you don’t have an account create one</a:t>
            </a:r>
          </a:p>
          <a:p>
            <a:endParaRPr lang="en-GB" dirty="0"/>
          </a:p>
          <a:p>
            <a:r>
              <a:rPr lang="en-GB" dirty="0"/>
              <a:t>If you click REMEMBER ME you won’t have to Log In again</a:t>
            </a:r>
          </a:p>
          <a:p>
            <a:endParaRPr lang="en-GB" dirty="0"/>
          </a:p>
          <a:p>
            <a:r>
              <a:rPr lang="en-GB" dirty="0"/>
              <a:t>On this page enter the details of your flight</a:t>
            </a:r>
          </a:p>
          <a:p>
            <a:endParaRPr lang="en-GB" dirty="0"/>
          </a:p>
          <a:p>
            <a:r>
              <a:rPr lang="en-GB" dirty="0"/>
              <a:t>All the information you need will come from your Nav Device track file and the IGC file that you will have saved after the flight</a:t>
            </a:r>
          </a:p>
          <a:p>
            <a:endParaRPr lang="en-GB" dirty="0"/>
          </a:p>
          <a:p>
            <a:r>
              <a:rPr lang="en-GB" dirty="0"/>
              <a:t>You </a:t>
            </a:r>
            <a:r>
              <a:rPr lang="en-GB" dirty="0">
                <a:solidFill>
                  <a:srgbClr val="FFC000"/>
                </a:solidFill>
              </a:rPr>
              <a:t>MUST</a:t>
            </a:r>
            <a:r>
              <a:rPr lang="en-GB" dirty="0"/>
              <a:t> have a valid IGC file</a:t>
            </a:r>
          </a:p>
        </p:txBody>
      </p:sp>
    </p:spTree>
    <p:extLst>
      <p:ext uri="{BB962C8B-B14F-4D97-AF65-F5344CB8AC3E}">
        <p14:creationId xmlns:p14="http://schemas.microsoft.com/office/powerpoint/2010/main" val="14079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EBD6EA-038F-44B3-A6C8-D01641F4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413337"/>
            <a:ext cx="6006992" cy="4184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F4CE65-8D67-4E2E-90CB-F01DA76FF31F}"/>
              </a:ext>
            </a:extLst>
          </p:cNvPr>
          <p:cNvSpPr/>
          <p:nvPr/>
        </p:nvSpPr>
        <p:spPr>
          <a:xfrm>
            <a:off x="422669" y="854007"/>
            <a:ext cx="5472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D3718-F3E7-4C26-9243-EC7DBEB4CBA4}"/>
              </a:ext>
            </a:extLst>
          </p:cNvPr>
          <p:cNvSpPr txBox="1"/>
          <p:nvPr/>
        </p:nvSpPr>
        <p:spPr>
          <a:xfrm>
            <a:off x="422669" y="2243639"/>
            <a:ext cx="4923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 to select if you are using FAI sectors, barrels, or both</a:t>
            </a:r>
          </a:p>
          <a:p>
            <a:endParaRPr lang="en-GB" dirty="0"/>
          </a:p>
          <a:p>
            <a:r>
              <a:rPr lang="en-GB" dirty="0"/>
              <a:t>As you start to type the waypoint name you get a drop down selection list</a:t>
            </a:r>
          </a:p>
          <a:p>
            <a:endParaRPr lang="en-GB" dirty="0"/>
          </a:p>
          <a:p>
            <a:r>
              <a:rPr lang="en-GB" dirty="0"/>
              <a:t>Always click the correct REACHED box on the right (yes or no) and include MYN as start and finish waypoints</a:t>
            </a:r>
          </a:p>
          <a:p>
            <a:endParaRPr lang="en-GB" dirty="0"/>
          </a:p>
          <a:p>
            <a:r>
              <a:rPr lang="en-GB" dirty="0"/>
              <a:t>Don’t forget to click the HEIGHT LOSS box (bottom left) which should be less &lt;1000m</a:t>
            </a:r>
          </a:p>
          <a:p>
            <a:endParaRPr lang="en-GB" dirty="0"/>
          </a:p>
          <a:p>
            <a:r>
              <a:rPr lang="en-GB" dirty="0"/>
              <a:t>When you have entered all the required data click CALCULATE (green box bottom left)</a:t>
            </a:r>
          </a:p>
        </p:txBody>
      </p:sp>
    </p:spTree>
    <p:extLst>
      <p:ext uri="{BB962C8B-B14F-4D97-AF65-F5344CB8AC3E}">
        <p14:creationId xmlns:p14="http://schemas.microsoft.com/office/powerpoint/2010/main" val="8236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EBD6EA-038F-44B3-A6C8-D01641F4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2413337"/>
            <a:ext cx="6006992" cy="4184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F4CE65-8D67-4E2E-90CB-F01DA76FF31F}"/>
              </a:ext>
            </a:extLst>
          </p:cNvPr>
          <p:cNvSpPr/>
          <p:nvPr/>
        </p:nvSpPr>
        <p:spPr>
          <a:xfrm>
            <a:off x="422669" y="854007"/>
            <a:ext cx="5472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D3718-F3E7-4C26-9243-EC7DBEB4CBA4}"/>
              </a:ext>
            </a:extLst>
          </p:cNvPr>
          <p:cNvSpPr txBox="1"/>
          <p:nvPr/>
        </p:nvSpPr>
        <p:spPr>
          <a:xfrm>
            <a:off x="422669" y="2243639"/>
            <a:ext cx="4923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 to select if you are using FAI sectors, barrels, or both</a:t>
            </a:r>
          </a:p>
          <a:p>
            <a:endParaRPr lang="en-GB" dirty="0"/>
          </a:p>
          <a:p>
            <a:r>
              <a:rPr lang="en-GB" dirty="0"/>
              <a:t>As you start to type the waypoint name you get a drop down selection list</a:t>
            </a:r>
          </a:p>
          <a:p>
            <a:endParaRPr lang="en-GB" dirty="0"/>
          </a:p>
          <a:p>
            <a:r>
              <a:rPr lang="en-GB" dirty="0"/>
              <a:t>Always click the correct REACHED box on the right (yes or no) and include MYN as start and finish waypoints</a:t>
            </a:r>
          </a:p>
          <a:p>
            <a:endParaRPr lang="en-GB" dirty="0"/>
          </a:p>
          <a:p>
            <a:r>
              <a:rPr lang="en-GB" dirty="0"/>
              <a:t>Don’t forget to click the HEIGHT LOSS box (bottom left) which should be less &lt;1000m</a:t>
            </a:r>
          </a:p>
          <a:p>
            <a:endParaRPr lang="en-GB" dirty="0"/>
          </a:p>
          <a:p>
            <a:r>
              <a:rPr lang="en-GB" dirty="0"/>
              <a:t>When you have entered all the required data click CALCULATE (green box bottom left)</a:t>
            </a:r>
          </a:p>
        </p:txBody>
      </p:sp>
    </p:spTree>
    <p:extLst>
      <p:ext uri="{BB962C8B-B14F-4D97-AF65-F5344CB8AC3E}">
        <p14:creationId xmlns:p14="http://schemas.microsoft.com/office/powerpoint/2010/main" val="18955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68CE23-950B-4033-B4B6-6A1ABBB8A828}"/>
              </a:ext>
            </a:extLst>
          </p:cNvPr>
          <p:cNvSpPr txBox="1"/>
          <p:nvPr/>
        </p:nvSpPr>
        <p:spPr>
          <a:xfrm>
            <a:off x="422669" y="2767914"/>
            <a:ext cx="417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 clicking CALCULATE a box appears on the right with details of the cross country points your flight has accrued</a:t>
            </a:r>
          </a:p>
          <a:p>
            <a:endParaRPr lang="en-GB" dirty="0"/>
          </a:p>
          <a:p>
            <a:r>
              <a:rPr lang="en-GB" dirty="0"/>
              <a:t>Click SUBMIT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BBAA3-4254-46C1-AC04-CEE2118D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304" y="1598140"/>
            <a:ext cx="5085521" cy="4827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1D4390-3290-4D6A-9DC4-450957FAC7F2}"/>
              </a:ext>
            </a:extLst>
          </p:cNvPr>
          <p:cNvSpPr/>
          <p:nvPr/>
        </p:nvSpPr>
        <p:spPr>
          <a:xfrm>
            <a:off x="422669" y="854007"/>
            <a:ext cx="5472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</p:spTree>
    <p:extLst>
      <p:ext uri="{BB962C8B-B14F-4D97-AF65-F5344CB8AC3E}">
        <p14:creationId xmlns:p14="http://schemas.microsoft.com/office/powerpoint/2010/main" val="27502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68CE23-950B-4033-B4B6-6A1ABBB8A828}"/>
              </a:ext>
            </a:extLst>
          </p:cNvPr>
          <p:cNvSpPr txBox="1"/>
          <p:nvPr/>
        </p:nvSpPr>
        <p:spPr>
          <a:xfrm>
            <a:off x="403838" y="2965622"/>
            <a:ext cx="417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opens a box asking for details of the flight</a:t>
            </a:r>
          </a:p>
          <a:p>
            <a:endParaRPr lang="en-GB" dirty="0"/>
          </a:p>
          <a:p>
            <a:r>
              <a:rPr lang="en-GB" dirty="0"/>
              <a:t>Click all the boxes that apply and UPLOAD a logger file</a:t>
            </a:r>
          </a:p>
          <a:p>
            <a:endParaRPr lang="en-GB" dirty="0"/>
          </a:p>
          <a:p>
            <a:r>
              <a:rPr lang="en-GB" dirty="0"/>
              <a:t>If your glider has an engine your logger must be capable of recording engine noise/starts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894C8-DD7A-444E-9A3B-9F82BAE3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614" y="1009650"/>
            <a:ext cx="4610100" cy="5305425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D9FA4EF4-9267-43E7-80B2-F9A51446D58A}"/>
              </a:ext>
            </a:extLst>
          </p:cNvPr>
          <p:cNvSpPr/>
          <p:nvPr/>
        </p:nvSpPr>
        <p:spPr>
          <a:xfrm rot="18379348">
            <a:off x="7252364" y="234620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FAB3D-E1C3-4987-A137-796473B0825F}"/>
              </a:ext>
            </a:extLst>
          </p:cNvPr>
          <p:cNvSpPr/>
          <p:nvPr/>
        </p:nvSpPr>
        <p:spPr>
          <a:xfrm>
            <a:off x="422669" y="854007"/>
            <a:ext cx="417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</p:spTree>
    <p:extLst>
      <p:ext uri="{BB962C8B-B14F-4D97-AF65-F5344CB8AC3E}">
        <p14:creationId xmlns:p14="http://schemas.microsoft.com/office/powerpoint/2010/main" val="39497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45594497-091E-4713-99F4-A0E88E30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552450"/>
            <a:ext cx="1358507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68CE23-950B-4033-B4B6-6A1ABBB8A828}"/>
              </a:ext>
            </a:extLst>
          </p:cNvPr>
          <p:cNvSpPr txBox="1"/>
          <p:nvPr/>
        </p:nvSpPr>
        <p:spPr>
          <a:xfrm>
            <a:off x="557193" y="2982098"/>
            <a:ext cx="417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Confirm you have checked the logger file for airspace infringements</a:t>
            </a:r>
          </a:p>
          <a:p>
            <a:endParaRPr lang="en-GB" dirty="0"/>
          </a:p>
          <a:p>
            <a:r>
              <a:rPr lang="en-GB" dirty="0"/>
              <a:t>DO NOT LOG A FILE that you suspect has an airspace infringement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9FA4EF4-9267-43E7-80B2-F9A51446D58A}"/>
              </a:ext>
            </a:extLst>
          </p:cNvPr>
          <p:cNvSpPr/>
          <p:nvPr/>
        </p:nvSpPr>
        <p:spPr>
          <a:xfrm rot="18379348">
            <a:off x="7252364" y="234620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0C59F-B148-47C0-AD66-B34FFF5E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00" y="1766887"/>
            <a:ext cx="5704965" cy="1865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402EE9-4993-4246-B543-F26BFD2E0CA8}"/>
              </a:ext>
            </a:extLst>
          </p:cNvPr>
          <p:cNvSpPr/>
          <p:nvPr/>
        </p:nvSpPr>
        <p:spPr>
          <a:xfrm>
            <a:off x="422669" y="854007"/>
            <a:ext cx="417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How put your flight on the BGA and Club Ladder</a:t>
            </a:r>
          </a:p>
        </p:txBody>
      </p:sp>
    </p:spTree>
    <p:extLst>
      <p:ext uri="{BB962C8B-B14F-4D97-AF65-F5344CB8AC3E}">
        <p14:creationId xmlns:p14="http://schemas.microsoft.com/office/powerpoint/2010/main" val="30602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562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How put your flight on the BGA and Club Ladder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put your flight on the BGA and Club Ladder</dc:title>
  <dc:creator>Jon Hall</dc:creator>
  <cp:lastModifiedBy>Jon Hall</cp:lastModifiedBy>
  <cp:revision>10</cp:revision>
  <dcterms:created xsi:type="dcterms:W3CDTF">2020-04-23T14:31:36Z</dcterms:created>
  <dcterms:modified xsi:type="dcterms:W3CDTF">2020-05-08T16:03:31Z</dcterms:modified>
</cp:coreProperties>
</file>