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74" r:id="rId3"/>
    <p:sldId id="275" r:id="rId4"/>
    <p:sldId id="276" r:id="rId5"/>
    <p:sldId id="277" r:id="rId6"/>
    <p:sldId id="280" r:id="rId7"/>
    <p:sldId id="281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08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1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15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28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6937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392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6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4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0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5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28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8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89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0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81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43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896B3C-23F1-448E-A5E7-B39D36F0ADD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44CC-BC51-47CE-8671-3CD5D13EA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24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40F1-0CD1-4597-B2E0-6187A2C25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How to </a:t>
            </a:r>
            <a:r>
              <a:rPr lang="en-GB" sz="5400"/>
              <a:t>set your </a:t>
            </a:r>
            <a:r>
              <a:rPr lang="en-GB" sz="5400" dirty="0"/>
              <a:t>POLAR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7527F-F2CC-4B99-8C32-6A2C8CF9F9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Using </a:t>
            </a:r>
            <a:r>
              <a:rPr lang="en-GB" dirty="0" err="1">
                <a:solidFill>
                  <a:srgbClr val="FFC000"/>
                </a:solidFill>
              </a:rPr>
              <a:t>SeeYou</a:t>
            </a:r>
            <a:r>
              <a:rPr lang="en-GB" dirty="0">
                <a:solidFill>
                  <a:srgbClr val="FFC000"/>
                </a:solidFill>
              </a:rPr>
              <a:t> Mobile on an OUDIE</a:t>
            </a:r>
          </a:p>
          <a:p>
            <a:endParaRPr lang="en-GB" dirty="0"/>
          </a:p>
          <a:p>
            <a:r>
              <a:rPr lang="en-GB" dirty="0"/>
              <a:t>Jon Hall</a:t>
            </a:r>
          </a:p>
        </p:txBody>
      </p:sp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FABA231E-3191-449E-AF06-64B8E876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pic>
        <p:nvPicPr>
          <p:cNvPr id="4" name="Picture 3" descr="A screen shot of a monitor&#10;&#10;Description automatically generated">
            <a:extLst>
              <a:ext uri="{FF2B5EF4-FFF2-40B4-BE49-F238E27FC236}">
                <a16:creationId xmlns:a16="http://schemas.microsoft.com/office/drawing/2014/main" id="{A8B0701C-6655-413A-BFA4-55575FEC4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0975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SET UP YOUR POLAR</a:t>
            </a:r>
          </a:p>
          <a:p>
            <a:endParaRPr lang="en-GB" dirty="0"/>
          </a:p>
          <a:p>
            <a:r>
              <a:rPr lang="en-GB" dirty="0"/>
              <a:t>To get the best out of your device, especially the final glide computer bit, you need the correct polar </a:t>
            </a:r>
          </a:p>
          <a:p>
            <a:endParaRPr lang="en-GB" dirty="0"/>
          </a:p>
          <a:p>
            <a:r>
              <a:rPr lang="en-GB" dirty="0"/>
              <a:t>Go to SETTINGS</a:t>
            </a:r>
          </a:p>
          <a:p>
            <a:endParaRPr lang="en-GB" dirty="0"/>
          </a:p>
          <a:p>
            <a:r>
              <a:rPr lang="en-GB" dirty="0"/>
              <a:t>Click POLAR tab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5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SET UP YOUR POLAR</a:t>
            </a:r>
          </a:p>
          <a:p>
            <a:endParaRPr lang="en-GB" dirty="0"/>
          </a:p>
          <a:p>
            <a:r>
              <a:rPr lang="en-GB" dirty="0"/>
              <a:t>Click on the arrow button</a:t>
            </a:r>
          </a:p>
          <a:p>
            <a:endParaRPr lang="en-GB" dirty="0"/>
          </a:p>
          <a:p>
            <a:r>
              <a:rPr lang="en-GB" dirty="0"/>
              <a:t>Then select the class of your glider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flat screen monitor&#10;&#10;Description automatically generated">
            <a:extLst>
              <a:ext uri="{FF2B5EF4-FFF2-40B4-BE49-F238E27FC236}">
                <a16:creationId xmlns:a16="http://schemas.microsoft.com/office/drawing/2014/main" id="{C7606E84-CBEC-4738-A53C-BCD8BAF2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7" y="857250"/>
            <a:ext cx="6858000" cy="51435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74FEC0FC-3CD7-4A94-84EC-5C17F1482394}"/>
              </a:ext>
            </a:extLst>
          </p:cNvPr>
          <p:cNvSpPr/>
          <p:nvPr/>
        </p:nvSpPr>
        <p:spPr>
          <a:xfrm rot="17595690">
            <a:off x="7405456" y="986185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SET UP YOUR POLAR</a:t>
            </a:r>
          </a:p>
          <a:p>
            <a:endParaRPr lang="en-GB" sz="3200" dirty="0">
              <a:solidFill>
                <a:srgbClr val="FFC000"/>
              </a:solidFill>
            </a:endParaRPr>
          </a:p>
          <a:p>
            <a:r>
              <a:rPr lang="en-GB" dirty="0"/>
              <a:t>Then click LIST button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flat screen monitor&#10;&#10;Description automatically generated">
            <a:extLst>
              <a:ext uri="{FF2B5EF4-FFF2-40B4-BE49-F238E27FC236}">
                <a16:creationId xmlns:a16="http://schemas.microsoft.com/office/drawing/2014/main" id="{C7606E84-CBEC-4738-A53C-BCD8BAF2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7" y="857250"/>
            <a:ext cx="6858000" cy="51435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74FEC0FC-3CD7-4A94-84EC-5C17F1482394}"/>
              </a:ext>
            </a:extLst>
          </p:cNvPr>
          <p:cNvSpPr/>
          <p:nvPr/>
        </p:nvSpPr>
        <p:spPr>
          <a:xfrm rot="17595690">
            <a:off x="8184684" y="986184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SET UP YOUR POLAR</a:t>
            </a:r>
          </a:p>
          <a:p>
            <a:endParaRPr lang="en-GB" dirty="0"/>
          </a:p>
          <a:p>
            <a:r>
              <a:rPr lang="en-GB" dirty="0"/>
              <a:t>If your glider is in the list, most are, it will automatically populate the form with the correct details</a:t>
            </a:r>
          </a:p>
          <a:p>
            <a:endParaRPr lang="en-GB" dirty="0"/>
          </a:p>
          <a:p>
            <a:r>
              <a:rPr lang="en-GB" dirty="0"/>
              <a:t>You need to add PILOT WEIGHT</a:t>
            </a:r>
          </a:p>
          <a:p>
            <a:r>
              <a:rPr lang="en-GB" dirty="0"/>
              <a:t>(including clothes and parachute)</a:t>
            </a:r>
          </a:p>
          <a:p>
            <a:endParaRPr lang="en-GB" dirty="0"/>
          </a:p>
          <a:p>
            <a:r>
              <a:rPr lang="en-GB" dirty="0"/>
              <a:t>The INFO box shows the sink rate at three different speeds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53EB8CA-2E1D-4F33-BF9B-E9DED349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7" y="857250"/>
            <a:ext cx="6858000" cy="51435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74FEC0FC-3CD7-4A94-84EC-5C17F1482394}"/>
              </a:ext>
            </a:extLst>
          </p:cNvPr>
          <p:cNvSpPr/>
          <p:nvPr/>
        </p:nvSpPr>
        <p:spPr>
          <a:xfrm rot="17595690">
            <a:off x="5927258" y="2849909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4317938-F238-4B37-95C7-A8D8CFCA71D7}"/>
              </a:ext>
            </a:extLst>
          </p:cNvPr>
          <p:cNvSpPr/>
          <p:nvPr/>
        </p:nvSpPr>
        <p:spPr>
          <a:xfrm rot="17595690">
            <a:off x="7820994" y="4083687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lat screen television&#10;&#10;Description automatically generated">
            <a:extLst>
              <a:ext uri="{FF2B5EF4-FFF2-40B4-BE49-F238E27FC236}">
                <a16:creationId xmlns:a16="http://schemas.microsoft.com/office/drawing/2014/main" id="{92F27A66-F0A8-4DFF-95E4-4C49ED8A4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8235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MCREADY SETTING</a:t>
            </a:r>
          </a:p>
          <a:p>
            <a:endParaRPr lang="en-GB" dirty="0"/>
          </a:p>
          <a:p>
            <a:r>
              <a:rPr lang="en-GB" dirty="0"/>
              <a:t>The correct POLAR allows your computer to calculate your final glide but only if you have the correct McCready set</a:t>
            </a:r>
          </a:p>
          <a:p>
            <a:endParaRPr lang="en-GB" dirty="0"/>
          </a:p>
          <a:p>
            <a:r>
              <a:rPr lang="en-GB" dirty="0"/>
              <a:t>McCready theory requires you set it for the strength of your last thermal, assuming conditions ahead will remain the same (and there is no terrain in the way)</a:t>
            </a:r>
          </a:p>
          <a:p>
            <a:endParaRPr lang="en-GB" dirty="0"/>
          </a:p>
          <a:p>
            <a:r>
              <a:rPr lang="en-GB" dirty="0"/>
              <a:t>For final glide it is always a bit of a guess at what you expect the conditions to be like so expect to adjust as you go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4317938-F238-4B37-95C7-A8D8CFCA71D7}"/>
              </a:ext>
            </a:extLst>
          </p:cNvPr>
          <p:cNvSpPr/>
          <p:nvPr/>
        </p:nvSpPr>
        <p:spPr>
          <a:xfrm rot="17595690">
            <a:off x="5919203" y="2327162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4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MCREADY SETTING</a:t>
            </a:r>
          </a:p>
          <a:p>
            <a:endParaRPr lang="en-GB" dirty="0"/>
          </a:p>
          <a:p>
            <a:r>
              <a:rPr lang="en-GB" dirty="0"/>
              <a:t>To change the setting click this button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FA138543-2A2F-4FA7-A61F-3D71D5B8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7" y="857250"/>
            <a:ext cx="6858000" cy="51435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4317938-F238-4B37-95C7-A8D8CFCA71D7}"/>
              </a:ext>
            </a:extLst>
          </p:cNvPr>
          <p:cNvSpPr/>
          <p:nvPr/>
        </p:nvSpPr>
        <p:spPr>
          <a:xfrm rot="17595690">
            <a:off x="6372427" y="3089728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2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MCREADY SETTING</a:t>
            </a:r>
          </a:p>
          <a:p>
            <a:endParaRPr lang="en-GB" dirty="0"/>
          </a:p>
          <a:p>
            <a:r>
              <a:rPr lang="en-GB" dirty="0"/>
              <a:t>Which takes you to the FLIGHT PROPERTIES page</a:t>
            </a:r>
          </a:p>
          <a:p>
            <a:endParaRPr lang="en-GB" dirty="0"/>
          </a:p>
          <a:p>
            <a:r>
              <a:rPr lang="en-GB" dirty="0"/>
              <a:t>Adjust the </a:t>
            </a:r>
            <a:r>
              <a:rPr lang="en-GB" dirty="0" err="1"/>
              <a:t>MCReady</a:t>
            </a:r>
            <a:r>
              <a:rPr lang="en-GB" dirty="0"/>
              <a:t> settings at the bottom</a:t>
            </a:r>
          </a:p>
          <a:p>
            <a:endParaRPr lang="en-GB" dirty="0"/>
          </a:p>
          <a:p>
            <a:r>
              <a:rPr lang="en-GB" dirty="0"/>
              <a:t>You may want to assign actions to a couple of your </a:t>
            </a:r>
            <a:r>
              <a:rPr lang="en-GB" dirty="0" err="1"/>
              <a:t>NavBoxes</a:t>
            </a:r>
            <a:r>
              <a:rPr lang="en-GB" dirty="0"/>
              <a:t> to allow you to quickly adjust McCready up and down. </a:t>
            </a:r>
          </a:p>
          <a:p>
            <a:r>
              <a:rPr lang="en-GB" sz="1200" dirty="0"/>
              <a:t>(See lecture notes on ‘How to set up </a:t>
            </a:r>
            <a:r>
              <a:rPr lang="en-GB" sz="1200" dirty="0" err="1"/>
              <a:t>SeeYou</a:t>
            </a:r>
            <a:r>
              <a:rPr lang="en-GB" sz="1200" dirty="0"/>
              <a:t> Mobile on an Oudie’)</a:t>
            </a:r>
          </a:p>
          <a:p>
            <a:endParaRPr lang="en-GB" dirty="0"/>
          </a:p>
          <a:p>
            <a:r>
              <a:rPr lang="en-GB" dirty="0"/>
              <a:t>If your OUDIE is linked to your on board instruments any adjustment of the McCready there will be reflected in the OUDIE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2522ACB0-0583-4C7D-8EE7-8ACAED4E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7" y="857250"/>
            <a:ext cx="6858000" cy="51435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4317938-F238-4B37-95C7-A8D8CFCA71D7}"/>
              </a:ext>
            </a:extLst>
          </p:cNvPr>
          <p:cNvSpPr/>
          <p:nvPr/>
        </p:nvSpPr>
        <p:spPr>
          <a:xfrm rot="17595690">
            <a:off x="6712890" y="1411560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1DCD75D-DE53-47AF-91CE-0501E69F559F}"/>
              </a:ext>
            </a:extLst>
          </p:cNvPr>
          <p:cNvSpPr/>
          <p:nvPr/>
        </p:nvSpPr>
        <p:spPr>
          <a:xfrm rot="17595690">
            <a:off x="5946626" y="4839897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D546C5EA-D616-4147-A9E3-28B6F7513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1744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74C5C-3AA3-4F6A-B9EB-DEA6D66521EE}"/>
              </a:ext>
            </a:extLst>
          </p:cNvPr>
          <p:cNvSpPr txBox="1"/>
          <p:nvPr/>
        </p:nvSpPr>
        <p:spPr>
          <a:xfrm>
            <a:off x="365759" y="640318"/>
            <a:ext cx="407115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MCREADY SETTING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increase or decrease the POLAR it shows expected L/D at Mc 3.0 and Mc 0.0 at the bottom </a:t>
            </a:r>
          </a:p>
          <a:p>
            <a:endParaRPr lang="en-GB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4317938-F238-4B37-95C7-A8D8CFCA71D7}"/>
              </a:ext>
            </a:extLst>
          </p:cNvPr>
          <p:cNvSpPr/>
          <p:nvPr/>
        </p:nvSpPr>
        <p:spPr>
          <a:xfrm rot="17595690">
            <a:off x="6671190" y="3543280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1DCD75D-DE53-47AF-91CE-0501E69F559F}"/>
              </a:ext>
            </a:extLst>
          </p:cNvPr>
          <p:cNvSpPr/>
          <p:nvPr/>
        </p:nvSpPr>
        <p:spPr>
          <a:xfrm rot="17595690">
            <a:off x="6375994" y="1361631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4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</TotalTime>
  <Words>315</Words>
  <Application>Microsoft Office PowerPoint</Application>
  <PresentationFormat>Widescreen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How to set your POLAR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Hall</dc:creator>
  <cp:lastModifiedBy>Jon Hall</cp:lastModifiedBy>
  <cp:revision>5</cp:revision>
  <dcterms:created xsi:type="dcterms:W3CDTF">2020-04-23T14:33:40Z</dcterms:created>
  <dcterms:modified xsi:type="dcterms:W3CDTF">2020-05-08T13:18:31Z</dcterms:modified>
</cp:coreProperties>
</file>