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A980DA-3FBC-45DB-97B3-A00E28DBCB96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868E7-18AF-48C1-AFB3-5D48C52D9C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00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glider is always descending, but if the air is going up faster then you are coming down then you </a:t>
            </a:r>
            <a:r>
              <a:rPr lang="en-GB"/>
              <a:t>are going up!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868E7-18AF-48C1-AFB3-5D48C52D9C0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580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Approaching the thermal slow down if glass,  first get the sink then the lift , Look OUT!!!!   in wood count to 4 in glass start the turn gently then tighten if increases.  Which wing went up?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868E7-18AF-48C1-AFB3-5D48C52D9C0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637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Best </a:t>
            </a:r>
            <a:r>
              <a:rPr lang="en-GB" dirty="0" err="1"/>
              <a:t>vario</a:t>
            </a:r>
            <a:r>
              <a:rPr lang="en-GB" dirty="0"/>
              <a:t> in the world is another glider going up faster than you are.  Don’t be frightened about joining but practice with an instructor.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868E7-18AF-48C1-AFB3-5D48C52D9C0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263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Beware of high </a:t>
            </a:r>
            <a:r>
              <a:rPr lang="en-GB"/>
              <a:t>performance pull ups.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868E7-18AF-48C1-AFB3-5D48C52D9C0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849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Off to one side, don’t pull up violently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868E7-18AF-48C1-AFB3-5D48C52D9C0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16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 the lift increases gently tighten and as it decreases gently ease off.  Hold a steady speed and attitude until you can see what is happening.  Trim right back top rudder a fraction. Lean into the entry at first.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868E7-18AF-48C1-AFB3-5D48C52D9C0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293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Look out cycle, aim for the tail never the nose, if in doubt look out and get out, you can </a:t>
            </a:r>
            <a:r>
              <a:rPr lang="en-GB" dirty="0" err="1"/>
              <a:t>rejoin</a:t>
            </a:r>
            <a:r>
              <a:rPr lang="en-GB" dirty="0"/>
              <a:t> when they have climbed away, the thermal wont disappear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868E7-18AF-48C1-AFB3-5D48C52D9C0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145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Make a note on entry where something big is to exit on if possible, if not don’t worry,  leave when you get close to cloud or the lift </a:t>
            </a:r>
            <a:r>
              <a:rPr lang="en-GB"/>
              <a:t>is dropping off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868E7-18AF-48C1-AFB3-5D48C52D9C0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49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010E4-EAB9-4581-989B-F8CD870A0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C59C35-F423-468B-AED6-D5BF7F62A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F866B-6C07-4371-AED8-C4F9CE620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7E5B-267E-4FA3-8066-8B5F6632733F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17AAB-EF06-41CA-9F0C-23DC0CF39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A42DB-BD97-4799-86C5-7EBF914D2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441A-ED8B-4961-A569-BA9AC422B1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387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DEE5B-B09E-4B83-BD92-BC8675A36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0BE091-699F-4674-B9E8-E1C16D5810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F2004-D510-45A9-ADBF-48B142CB1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7E5B-267E-4FA3-8066-8B5F6632733F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99E54-3F9D-4296-8A3B-A0AC2A1F0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C86CC7-2052-4305-8E25-F3E9A3DBC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441A-ED8B-4961-A569-BA9AC422B1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843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865623-7F14-40CD-9850-E147CDF5CC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24F56C-2C31-4658-9CFE-7076C3BE6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38AB4-71CA-480F-8E9D-C3C2C882C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7E5B-267E-4FA3-8066-8B5F6632733F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B9B03-0AA3-4599-AC82-C7B106B23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68EBF-2682-443E-97F7-26F33D6D6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441A-ED8B-4961-A569-BA9AC422B1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828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0D53C-A3C1-47EF-AC4D-F8EE9EE9F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ACEDA-DC75-475C-8A85-9B58B395FF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C0E60-B43D-44F3-A192-CFE47A098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7E5B-267E-4FA3-8066-8B5F6632733F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1858F-57DA-4638-86BD-1270A0FEB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51A1A-809A-4D51-A103-F672782D2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441A-ED8B-4961-A569-BA9AC422B1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273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FE479-9FFB-48CE-8EE7-8ABE137C0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6669B7-B584-4E4A-9CE3-27AA5A930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38C5A-9BD7-441B-B44B-CC693825F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7E5B-267E-4FA3-8066-8B5F6632733F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B2013-0F1F-4E3C-9C23-DD9293D3B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0F416-2546-45BA-9800-7F7A73AAA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441A-ED8B-4961-A569-BA9AC422B1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451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9C8E5-A3BB-4314-A8A8-1E804E964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D6ECF-B51B-44A7-87F8-507CAC6E7B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F0CD75-0CC3-4D66-A17D-C4CABCA5B3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9EC644-6582-41EC-9635-E29DC4CDF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7E5B-267E-4FA3-8066-8B5F6632733F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252E2D-43E9-465D-8821-6AAD7751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7BBB14-6530-42C1-B987-AA64782AC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441A-ED8B-4961-A569-BA9AC422B1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396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C4B99-0D75-4E49-8636-227111C11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8D4180-1DEB-4486-9F36-6D8AA99654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94C4E8-6CE4-43FA-BDA9-2864B7385E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0C701C-176A-4070-9B0B-78DCA625D8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C4E0E0-DDF5-4472-9D97-E5146800DC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39BD78-52E3-4409-B9D6-2DD7852A7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7E5B-267E-4FA3-8066-8B5F6632733F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830A35-5523-4B29-9F69-7B7333BFF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0DBD33-3A1B-4ADA-B707-ABB48BDCE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441A-ED8B-4961-A569-BA9AC422B1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31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1E0D2-3F3D-4968-9316-9C5C7E7A1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4D4CC3-725B-41AB-8084-7DB546FB5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7E5B-267E-4FA3-8066-8B5F6632733F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AE614-0128-4668-B1BF-5F772B8F4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684A89-7284-4795-8776-2C0DFF108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441A-ED8B-4961-A569-BA9AC422B1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696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576FDE-1EF6-4F27-929A-3DE8EF930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7E5B-267E-4FA3-8066-8B5F6632733F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E82F43-4390-4B6E-A317-E9BB08FE8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A5241-43BB-49FC-81CB-9934507B8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441A-ED8B-4961-A569-BA9AC422B1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834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408AE-E9E0-4E68-8B77-E6E539663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3E48E-7E5B-4C29-B6B2-714BFA868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45D279-9336-4A5C-ADAA-A8F3B1536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11CF4E-E03E-4A56-9DA0-4D8115706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7E5B-267E-4FA3-8066-8B5F6632733F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1806A5-8A8C-4E06-81B1-C3700911E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89B877-9F12-4671-9541-CBB569DDF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441A-ED8B-4961-A569-BA9AC422B1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83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969E9-51E8-4AC4-9048-ABDB84A6E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7E8A1B-A8BE-4B06-91DA-EC81893759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58DADF-E73E-4555-B1B5-13829C5813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36853B-2A91-4C7B-BECB-5807BFCFC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7E5B-267E-4FA3-8066-8B5F6632733F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9B169A-5F1A-4A73-80B6-0BEE26BF7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B05042-1597-40F3-A785-9EE2F2AA0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441A-ED8B-4961-A569-BA9AC422B1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65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38E9B3-993C-43DB-82F7-432E387BD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64862-2599-482A-BB8F-3E2844B66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DFADA-A7AD-4B59-9CF5-82F4AA9DA8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47E5B-267E-4FA3-8066-8B5F6632733F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295A8-EC51-4F17-A604-FC4F1E590E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EE3CB-E53A-41F4-98E5-893BEF97DC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6441A-ED8B-4961-A569-BA9AC422B1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859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APP2z7YO4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DC958-EAC7-446C-B47B-C9E50FD49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Thermal soaring made simple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A4E8E-74EE-44D1-9885-141C8A86F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Understand how to find a thermal and use it safely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3396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A593A-EB0E-4C65-92A8-6AF9F869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Staying safe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52A1A-3CAB-4DE5-8ACB-34446DA14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Keep your distance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27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C4029-4FD2-4872-95F4-E2B99304A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Lets get out of here!!!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C8345-F3CE-4BF7-9F0E-9EBE2CDA8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Look out</a:t>
            </a:r>
          </a:p>
          <a:p>
            <a:r>
              <a:rPr lang="en-GB" dirty="0"/>
              <a:t>Speed up</a:t>
            </a:r>
          </a:p>
          <a:p>
            <a:r>
              <a:rPr lang="en-GB" dirty="0"/>
              <a:t>Straighten up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8423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B420D3D9-14B4-48E5-A7EC-C43722B83D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9050"/>
            <a:ext cx="5715000" cy="3448050"/>
          </a:xfrm>
          <a:prstGeom prst="rect">
            <a:avLst/>
          </a:prstGeom>
        </p:spPr>
      </p:pic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44A7C3A6-FEE3-43BE-A968-F725637BBF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3429000"/>
            <a:ext cx="5715000" cy="3429000"/>
          </a:xfrm>
          <a:prstGeom prst="rect">
            <a:avLst/>
          </a:prstGeom>
        </p:spPr>
      </p:pic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2FFA928B-C2AB-44A9-863D-49F1A1ECBB6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363" y="0"/>
            <a:ext cx="5436637" cy="34480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9BB64DB-DAF8-4D66-B4CD-78B65359941B}"/>
              </a:ext>
            </a:extLst>
          </p:cNvPr>
          <p:cNvSpPr txBox="1"/>
          <p:nvPr/>
        </p:nvSpPr>
        <p:spPr>
          <a:xfrm>
            <a:off x="718457" y="4619425"/>
            <a:ext cx="4879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Different types of lift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5962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3902-6BAA-4E5D-A282-9527330E3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 for one of these!</a:t>
            </a:r>
          </a:p>
        </p:txBody>
      </p:sp>
      <p:pic>
        <p:nvPicPr>
          <p:cNvPr id="5" name="Content Placeholder 4" descr="A picture containing nature, sky, outdoor, cloud&#10;&#10;Description automatically generated">
            <a:extLst>
              <a:ext uri="{FF2B5EF4-FFF2-40B4-BE49-F238E27FC236}">
                <a16:creationId xmlns:a16="http://schemas.microsoft.com/office/drawing/2014/main" id="{5708D1DA-C03F-425F-891D-C552F9B7B3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776" y="1791478"/>
            <a:ext cx="7977673" cy="4413379"/>
          </a:xfrm>
        </p:spPr>
      </p:pic>
    </p:spTree>
    <p:extLst>
      <p:ext uri="{BB962C8B-B14F-4D97-AF65-F5344CB8AC3E}">
        <p14:creationId xmlns:p14="http://schemas.microsoft.com/office/powerpoint/2010/main" val="1980463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C0880-2F13-4110-81C7-B5981A193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Speed to fly?</a:t>
            </a:r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06062929-E880-44B1-ACD1-63450B416B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419" y="1275936"/>
            <a:ext cx="7903029" cy="5242342"/>
          </a:xfrm>
        </p:spPr>
      </p:pic>
    </p:spTree>
    <p:extLst>
      <p:ext uri="{BB962C8B-B14F-4D97-AF65-F5344CB8AC3E}">
        <p14:creationId xmlns:p14="http://schemas.microsoft.com/office/powerpoint/2010/main" val="1784645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70D00-3A78-4133-A9A4-AEDB5B7C5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Situation vacant?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DD8FA-B3DB-473E-A853-F9374177A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are the rules/guidelines:-</a:t>
            </a:r>
          </a:p>
        </p:txBody>
      </p:sp>
    </p:spTree>
    <p:extLst>
      <p:ext uri="{BB962C8B-B14F-4D97-AF65-F5344CB8AC3E}">
        <p14:creationId xmlns:p14="http://schemas.microsoft.com/office/powerpoint/2010/main" val="1726606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A1E2BA5-D90D-4D7D-968A-5F43D73C0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9F7D2CF-E65B-4AE7-8B03-6F1D219EC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Gliders in the thermal have the right of way</a:t>
            </a:r>
          </a:p>
          <a:p>
            <a:r>
              <a:rPr lang="en-GB" dirty="0"/>
              <a:t>All gliders should circle in the same direction</a:t>
            </a:r>
          </a:p>
          <a:p>
            <a:r>
              <a:rPr lang="en-GB" dirty="0"/>
              <a:t>If gliders are circling in different directions circle the same as the nearest vertical one</a:t>
            </a:r>
          </a:p>
          <a:p>
            <a:r>
              <a:rPr lang="en-GB" dirty="0"/>
              <a:t>No glider in the thermal shall have to get out of your way when you join.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068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FB8CA7FA-CD92-4B75-B102-D9BBE8C24F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478" y="995358"/>
            <a:ext cx="8537509" cy="5592053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ECE579-E01D-46C8-BC4F-6D4A86EAA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Joining</a:t>
            </a:r>
          </a:p>
        </p:txBody>
      </p:sp>
    </p:spTree>
    <p:extLst>
      <p:ext uri="{BB962C8B-B14F-4D97-AF65-F5344CB8AC3E}">
        <p14:creationId xmlns:p14="http://schemas.microsoft.com/office/powerpoint/2010/main" val="3471115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20D82D8A-D030-45EC-B802-8393AEC8A4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845" y="778933"/>
            <a:ext cx="10848622" cy="5713941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E1ED229-F1AA-4119-999F-01BADD61B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Perfect join</a:t>
            </a:r>
          </a:p>
        </p:txBody>
      </p:sp>
    </p:spTree>
    <p:extLst>
      <p:ext uri="{BB962C8B-B14F-4D97-AF65-F5344CB8AC3E}">
        <p14:creationId xmlns:p14="http://schemas.microsoft.com/office/powerpoint/2010/main" val="4021946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iagram, engineering drawing&#10;&#10;Description automatically generated">
            <a:extLst>
              <a:ext uri="{FF2B5EF4-FFF2-40B4-BE49-F238E27FC236}">
                <a16:creationId xmlns:a16="http://schemas.microsoft.com/office/drawing/2014/main" id="{3E8154C1-44E9-466F-920D-38DEE0F2C7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57" y="635673"/>
            <a:ext cx="9965094" cy="6082368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850D2FF-BF9E-45CE-B3AB-C1BC2F7B5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Staying in</a:t>
            </a:r>
          </a:p>
        </p:txBody>
      </p:sp>
    </p:spTree>
    <p:extLst>
      <p:ext uri="{BB962C8B-B14F-4D97-AF65-F5344CB8AC3E}">
        <p14:creationId xmlns:p14="http://schemas.microsoft.com/office/powerpoint/2010/main" val="1159364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334</Words>
  <Application>Microsoft Office PowerPoint</Application>
  <PresentationFormat>Widescreen</PresentationFormat>
  <Paragraphs>36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Thermal soaring made simple</vt:lpstr>
      <vt:lpstr>PowerPoint Presentation</vt:lpstr>
      <vt:lpstr>Aim for one of these!</vt:lpstr>
      <vt:lpstr>Speed to fly?</vt:lpstr>
      <vt:lpstr>Situation vacant?</vt:lpstr>
      <vt:lpstr>PowerPoint Presentation</vt:lpstr>
      <vt:lpstr>Joining</vt:lpstr>
      <vt:lpstr>Perfect join</vt:lpstr>
      <vt:lpstr>Staying in</vt:lpstr>
      <vt:lpstr>Staying safe</vt:lpstr>
      <vt:lpstr>Lets get out of here!!!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Thermal soaring made simple</dc:title>
  <dc:creator>neal clements</dc:creator>
  <cp:lastModifiedBy>neal clements</cp:lastModifiedBy>
  <cp:revision>6</cp:revision>
  <dcterms:created xsi:type="dcterms:W3CDTF">2021-04-04T14:32:53Z</dcterms:created>
  <dcterms:modified xsi:type="dcterms:W3CDTF">2021-04-06T13:23:35Z</dcterms:modified>
</cp:coreProperties>
</file>