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08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2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2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2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27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91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9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226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7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75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23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7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39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10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2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7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53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7265B13-309A-4AB2-B464-8A610B0435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489AD-A3E6-4C34-9432-FF79D4D57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58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D41E-74A9-4B98-BBE2-4E989EC58F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Defining </a:t>
            </a:r>
            <a:r>
              <a:rPr lang="en-GB" dirty="0" err="1"/>
              <a:t>Turnpoints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C31FC-4297-4C11-A373-C052741AE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95" y="4867995"/>
            <a:ext cx="8825658" cy="17634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Using </a:t>
            </a:r>
            <a:r>
              <a:rPr lang="en-GB" dirty="0" err="1">
                <a:solidFill>
                  <a:srgbClr val="FFC000"/>
                </a:solidFill>
              </a:rPr>
              <a:t>seeyou</a:t>
            </a:r>
            <a:r>
              <a:rPr lang="en-GB" dirty="0">
                <a:solidFill>
                  <a:srgbClr val="FFC000"/>
                </a:solidFill>
              </a:rPr>
              <a:t> mobile and an </a:t>
            </a:r>
            <a:r>
              <a:rPr lang="en-GB" dirty="0" err="1">
                <a:solidFill>
                  <a:srgbClr val="FFC000"/>
                </a:solidFill>
              </a:rPr>
              <a:t>oudie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en-GB" dirty="0"/>
              <a:t>Jon Hall</a:t>
            </a:r>
          </a:p>
        </p:txBody>
      </p:sp>
    </p:spTree>
    <p:extLst>
      <p:ext uri="{BB962C8B-B14F-4D97-AF65-F5344CB8AC3E}">
        <p14:creationId xmlns:p14="http://schemas.microsoft.com/office/powerpoint/2010/main" val="85058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365759" y="640318"/>
            <a:ext cx="4071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6B729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DON’T FORGET TO SAVE YOUR SETTINGS BEFORE EXITING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 you may lose them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have to do it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all over again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749080E0-E44F-4B89-8CCA-CEAE8E34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957" y="1536221"/>
            <a:ext cx="5446548" cy="4084911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0177424">
            <a:off x="7589689" y="2416623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0B46D05-695F-4F2C-8BD4-AAB52A37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0921" y="1265795"/>
            <a:ext cx="5768547" cy="4326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27365" y="2675064"/>
            <a:ext cx="4071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 the TASK button </a:t>
            </a:r>
          </a:p>
          <a:p>
            <a:r>
              <a:rPr lang="en-GB" dirty="0"/>
              <a:t>from MAIN MENU</a:t>
            </a:r>
          </a:p>
          <a:p>
            <a:endParaRPr lang="en-GB" dirty="0"/>
          </a:p>
          <a:p>
            <a:r>
              <a:rPr lang="en-GB" dirty="0"/>
              <a:t>You’ll be presented with a blank screen</a:t>
            </a:r>
          </a:p>
          <a:p>
            <a:endParaRPr lang="en-GB" dirty="0"/>
          </a:p>
          <a:p>
            <a:r>
              <a:rPr lang="en-GB" dirty="0"/>
              <a:t>Click INSERT button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3983048">
            <a:off x="6543053" y="4920860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FBC72-BBA5-4BDA-BC83-BC3699AF4F3C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0430BFE-10C6-476D-8F3A-5BAF41B9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223" y="1233705"/>
            <a:ext cx="5811109" cy="4358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94415" y="2633874"/>
            <a:ext cx="4071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Type the name of the WAYPOINT</a:t>
            </a:r>
          </a:p>
          <a:p>
            <a:endParaRPr lang="en-GB" dirty="0"/>
          </a:p>
          <a:p>
            <a:r>
              <a:rPr lang="en-GB" dirty="0"/>
              <a:t>Most devices allow you to use either the full name or the TRIGRAPH</a:t>
            </a:r>
          </a:p>
          <a:p>
            <a:endParaRPr lang="en-GB" dirty="0"/>
          </a:p>
          <a:p>
            <a:r>
              <a:rPr lang="en-GB" dirty="0"/>
              <a:t>TRIGRAPHS are useful when you are working from a TASK SHEET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3983048">
            <a:off x="5838134" y="864953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3678F-47C1-4D41-9DC6-91A9CF7AE629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E2AA266-A11E-4A3B-832B-01C376E14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8746" y="1273197"/>
            <a:ext cx="5765975" cy="4324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89326" y="2633876"/>
            <a:ext cx="4071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Usually when you click OK you will go to the next entry screen</a:t>
            </a:r>
          </a:p>
          <a:p>
            <a:endParaRPr lang="en-GB" dirty="0"/>
          </a:p>
          <a:p>
            <a:r>
              <a:rPr lang="en-GB" dirty="0"/>
              <a:t>Add the rest of the WAYPOINTS including the same start waypoint which will become the finish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3983048">
            <a:off x="6287584" y="5058009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5A27D-BF49-4BE1-8B4A-D4DB8D3DB76B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t screen monitor&#10;&#10;Description automatically generated">
            <a:extLst>
              <a:ext uri="{FF2B5EF4-FFF2-40B4-BE49-F238E27FC236}">
                <a16:creationId xmlns:a16="http://schemas.microsoft.com/office/drawing/2014/main" id="{B4FCCA40-8B3C-4F74-B26F-F793C83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9927" y="1274293"/>
            <a:ext cx="5774745" cy="4331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81089" y="2633874"/>
            <a:ext cx="40711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now need to DEFINE each waypoint with its own characteristics</a:t>
            </a:r>
          </a:p>
          <a:p>
            <a:endParaRPr lang="en-GB" dirty="0"/>
          </a:p>
          <a:p>
            <a:r>
              <a:rPr lang="en-GB" dirty="0"/>
              <a:t>Comps will tell you the definition details</a:t>
            </a:r>
          </a:p>
          <a:p>
            <a:endParaRPr lang="en-GB" dirty="0"/>
          </a:p>
          <a:p>
            <a:r>
              <a:rPr lang="en-GB" dirty="0"/>
              <a:t>Badge Flights will be as follows</a:t>
            </a:r>
          </a:p>
          <a:p>
            <a:endParaRPr lang="en-GB" dirty="0"/>
          </a:p>
          <a:p>
            <a:r>
              <a:rPr lang="en-GB" dirty="0"/>
              <a:t>Click on the START waypoint, in this case the MYND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3711582">
            <a:off x="7218681" y="1436956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73CC0-CFC7-447C-8019-28779FDF7E06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t screen monitor&#10;&#10;Description automatically generated">
            <a:extLst>
              <a:ext uri="{FF2B5EF4-FFF2-40B4-BE49-F238E27FC236}">
                <a16:creationId xmlns:a16="http://schemas.microsoft.com/office/drawing/2014/main" id="{537CBF10-B88E-4F40-9552-BE4F3B3FD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664" y="1273318"/>
            <a:ext cx="5748486" cy="4311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81089" y="2617399"/>
            <a:ext cx="40711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 DIRECTION as NEXT</a:t>
            </a:r>
          </a:p>
          <a:p>
            <a:endParaRPr lang="en-GB" dirty="0"/>
          </a:p>
          <a:p>
            <a:r>
              <a:rPr lang="en-GB" dirty="0"/>
              <a:t>Define the length of the start line</a:t>
            </a:r>
          </a:p>
          <a:p>
            <a:endParaRPr lang="en-GB" dirty="0"/>
          </a:p>
          <a:p>
            <a:r>
              <a:rPr lang="en-GB" dirty="0"/>
              <a:t>Tick the LINE ONLY box</a:t>
            </a:r>
          </a:p>
          <a:p>
            <a:endParaRPr lang="en-GB" dirty="0"/>
          </a:p>
          <a:p>
            <a:r>
              <a:rPr lang="en-GB" dirty="0"/>
              <a:t>Tick the AUTO NEXT box</a:t>
            </a:r>
          </a:p>
          <a:p>
            <a:endParaRPr lang="en-GB" dirty="0"/>
          </a:p>
          <a:p>
            <a:r>
              <a:rPr lang="en-GB" dirty="0"/>
              <a:t>To change the waypoint click on the EDIT button, marked by three dots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3711582">
            <a:off x="7937811" y="1486068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E7424-C181-456E-B714-4E77E7D609B5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onitor&#10;&#10;Description automatically generated">
            <a:extLst>
              <a:ext uri="{FF2B5EF4-FFF2-40B4-BE49-F238E27FC236}">
                <a16:creationId xmlns:a16="http://schemas.microsoft.com/office/drawing/2014/main" id="{10AF788A-623D-4255-8D3D-D94249234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7085" y="1263671"/>
            <a:ext cx="5774212" cy="433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11568" y="2625637"/>
            <a:ext cx="4071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each waypoint you can define the ANGLE , the DISTANCE and if the competition defines VARIABLE BARRELS, as many now do, the ANGLE2 and RADIUS2 of the variable barrel.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3711582">
            <a:off x="7068953" y="4773280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AADFA-DC94-441E-82E4-E810C89B4448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14040" y="2633875"/>
            <a:ext cx="4071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Define the FINISH as either a line or a circle and the radius</a:t>
            </a:r>
          </a:p>
          <a:p>
            <a:endParaRPr lang="en-GB" dirty="0"/>
          </a:p>
          <a:p>
            <a:r>
              <a:rPr lang="en-GB" dirty="0"/>
              <a:t>You can if you wish define the DIRECTION as FIXED or PREVIOUS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3711582">
            <a:off x="7612651" y="5094557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flat screen monitor&#10;&#10;Description automatically generated">
            <a:extLst>
              <a:ext uri="{FF2B5EF4-FFF2-40B4-BE49-F238E27FC236}">
                <a16:creationId xmlns:a16="http://schemas.microsoft.com/office/drawing/2014/main" id="{D0C5011D-0777-4CA0-99A2-DD122ABEA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3561" y="1286588"/>
            <a:ext cx="5741261" cy="4305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F35DB-397B-4F66-A77F-CF57E28B2908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EA802DB-7BDE-4148-866B-964DE4C32F03}"/>
              </a:ext>
            </a:extLst>
          </p:cNvPr>
          <p:cNvSpPr/>
          <p:nvPr/>
        </p:nvSpPr>
        <p:spPr>
          <a:xfrm rot="3711582">
            <a:off x="7933926" y="4056588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30516" y="2633874"/>
            <a:ext cx="4071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you have entered all the waypoints go back to the map and check that it looks right</a:t>
            </a:r>
          </a:p>
          <a:p>
            <a:endParaRPr lang="en-GB" dirty="0"/>
          </a:p>
          <a:p>
            <a:r>
              <a:rPr lang="en-GB" dirty="0"/>
              <a:t>It’s a good idea to ask someone else to do a sense check for you</a:t>
            </a:r>
          </a:p>
          <a:p>
            <a:endParaRPr lang="en-GB" dirty="0"/>
          </a:p>
          <a:p>
            <a:r>
              <a:rPr lang="en-GB" dirty="0"/>
              <a:t>If it’s a badge flight ask an instructor, coach or Official Observer to check it for you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3711582">
            <a:off x="7612651" y="5094557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monitor, screen, television, standing&#10;&#10;Description automatically generated">
            <a:extLst>
              <a:ext uri="{FF2B5EF4-FFF2-40B4-BE49-F238E27FC236}">
                <a16:creationId xmlns:a16="http://schemas.microsoft.com/office/drawing/2014/main" id="{4BC09D80-F78A-4993-BF62-92F8F90CC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4746" y="1402578"/>
            <a:ext cx="5618891" cy="4214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3A1D2-5E66-46BC-878A-B5EDB42F812F}"/>
              </a:ext>
            </a:extLst>
          </p:cNvPr>
          <p:cNvSpPr txBox="1"/>
          <p:nvPr/>
        </p:nvSpPr>
        <p:spPr>
          <a:xfrm>
            <a:off x="489326" y="700216"/>
            <a:ext cx="4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Defining </a:t>
            </a:r>
            <a:r>
              <a:rPr lang="en-GB" sz="3200" dirty="0" err="1">
                <a:solidFill>
                  <a:srgbClr val="FFC000"/>
                </a:solidFill>
              </a:rPr>
              <a:t>Turnpoints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</TotalTime>
  <Words>302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Defining Turnpoints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Turnpoints</dc:title>
  <dc:creator>Jon Hall</dc:creator>
  <cp:lastModifiedBy>Jon Hall</cp:lastModifiedBy>
  <cp:revision>7</cp:revision>
  <dcterms:created xsi:type="dcterms:W3CDTF">2020-04-23T14:36:05Z</dcterms:created>
  <dcterms:modified xsi:type="dcterms:W3CDTF">2020-05-08T16:52:05Z</dcterms:modified>
</cp:coreProperties>
</file>