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A2DC-6F0F-4948-B03B-77070A7BE38E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4241904-11A0-497D-9883-2F0CF38725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37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3B6A-DFA0-45D8-B30E-C7805996AB07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F076-A87B-4A7C-A2AA-D704C004BC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865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694D-DC9D-4765-917D-2D1606C0F5C3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489D-8771-4D0B-BA2E-9B7538F67C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78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AD17-8E50-48FB-BB16-6AC4519E462A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B8D3F-0ECA-4E6D-9F95-12FD4A73A9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899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770B-D233-4536-B726-B0A0556D858A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2C41EE1-FFB4-46BF-8C4F-91F6CE1B9B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722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0033-22C6-4FCF-A6FB-07EA74C7C1F8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8CF38-FFC6-44F6-81EA-A2D069564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CD3B-2461-481E-BF21-0B879625FDCE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80CF2-F81A-42EB-BFE3-4AA7375E3D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24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2E25-8146-4C9D-947F-F4661F061673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2BEC5-3900-4947-8395-F191789BB3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73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D8EE-C7F2-4051-9C6B-C82BC709FDF0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56F3-EAE5-4577-8673-B9A8120ACE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4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9E73-CF2D-4673-AABE-D0CB74CAF9E7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F0AA9-12A1-47C7-836D-74598B8A59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1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D17D-A4F7-48C9-9114-4DB4B3DA1FDA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2AB87DF-6B66-44B2-9140-059E99AB47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30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BE68B-8D03-4F60-B949-2050BE71F435}" type="datetimeFigureOut">
              <a:rPr lang="en-US"/>
              <a:pPr>
                <a:defRPr/>
              </a:pPr>
              <a:t>9/1/2015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76699298-41BD-4E99-B682-D3260212E77B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kQI3AWpTWh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1785938"/>
            <a:ext cx="7343775" cy="4138612"/>
          </a:xfrm>
        </p:spPr>
        <p:txBody>
          <a:bodyPr/>
          <a:lstStyle/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WHY  WE  NEED TO DEFINE LIMITS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THE  MANOEUVRING ENVELOPE 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DESIGN DIVE SPEED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MANOEUVRING AND ROUGH AIR 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GUSTS AND LAUNCHING STRESSES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PLACARD LIMITS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ALTITUDE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400" smtClean="0"/>
              <a:t>FLAPS / AIRBRAKES</a:t>
            </a: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22531" name="Picture 4" descr="img00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57313"/>
            <a:ext cx="558800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1928813" y="1357313"/>
            <a:ext cx="642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>
                <a:solidFill>
                  <a:schemeClr val="bg1"/>
                </a:solidFill>
              </a:rPr>
              <a:t>Effect of Airbrakes / Flaps</a:t>
            </a:r>
          </a:p>
          <a:p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1785938"/>
            <a:ext cx="7343775" cy="4138612"/>
          </a:xfrm>
        </p:spPr>
        <p:txBody>
          <a:bodyPr/>
          <a:lstStyle/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WHY  WE  DEFINE LIMITS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THE  MANOEUVRING ENVELOPE 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DESIGN SPEEDS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MANOEUVRING AND ROUGH AIR 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GUSTS AND LAUNCHING STRESSES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PLACARD LIMITS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ALTITUDE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1800" smtClean="0"/>
              <a:t>FLAPS / AIRBRAKES</a:t>
            </a:r>
          </a:p>
          <a:p>
            <a:pPr marR="0" algn="ctr"/>
            <a:r>
              <a:rPr lang="en-GB" altLang="en-US" sz="3600" smtClean="0"/>
              <a:t>QUESTIONS </a:t>
            </a:r>
          </a:p>
          <a:p>
            <a:pPr marR="0" algn="l">
              <a:buFont typeface="Arial" panose="020B0604020202020204" pitchFamily="34" charset="0"/>
              <a:buChar char="•"/>
            </a:pP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1714500"/>
            <a:ext cx="7143750" cy="4638675"/>
          </a:xfrm>
        </p:spPr>
        <p:txBody>
          <a:bodyPr/>
          <a:lstStyle/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800" smtClean="0"/>
              <a:t>WHY  WE  NEED THESE DEFINED LIMITS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z="2800" smtClean="0"/>
              <a:t>Material limitations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 Acceptable load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Damage load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Failure load</a:t>
            </a:r>
          </a:p>
          <a:p>
            <a:pPr marR="0" algn="l">
              <a:buFont typeface="Arial" panose="020B0604020202020204" pitchFamily="34" charset="0"/>
              <a:buChar char="•"/>
            </a:pPr>
            <a:r>
              <a:rPr lang="en-GB" altLang="en-US" smtClean="0"/>
              <a:t>Pilot limitations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Complex loads in turns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Air movements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altLang="en-US" smtClean="0"/>
              <a:t>Landing shocks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15363" name="Picture 5" descr="img00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343025"/>
            <a:ext cx="440848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57313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16387" name="Picture 5" descr="img00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357313"/>
            <a:ext cx="4408488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2571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VD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143251" y="4000500"/>
            <a:ext cx="414496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7875" y="228600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VDf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429001" y="4000500"/>
            <a:ext cx="3859212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57813" y="2571750"/>
            <a:ext cx="85725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786313" y="2571750"/>
            <a:ext cx="500062" cy="3571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57688" y="30003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VNE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608388" y="3892550"/>
            <a:ext cx="4786312" cy="1588"/>
          </a:xfrm>
          <a:prstGeom prst="line">
            <a:avLst/>
          </a:prstGeom>
          <a:ln w="412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0" y="1571625"/>
            <a:ext cx="1428750" cy="785813"/>
          </a:xfrm>
          <a:prstGeom prst="line">
            <a:avLst/>
          </a:prstGeom>
          <a:ln w="412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rot="5400000">
            <a:off x="5649913" y="2935288"/>
            <a:ext cx="201612" cy="214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844131" y="4013994"/>
            <a:ext cx="3500438" cy="4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286250" y="5715000"/>
            <a:ext cx="1714500" cy="571500"/>
          </a:xfrm>
          <a:prstGeom prst="line">
            <a:avLst/>
          </a:prstGeom>
          <a:ln w="412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Box 53"/>
          <p:cNvSpPr txBox="1">
            <a:spLocks noChangeArrowheads="1"/>
          </p:cNvSpPr>
          <p:nvPr/>
        </p:nvSpPr>
        <p:spPr bwMode="auto">
          <a:xfrm>
            <a:off x="2071688" y="135731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Design Speeds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17411" name="Picture 5" descr="img00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343025"/>
            <a:ext cx="440848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10800000">
            <a:off x="2571750" y="2428875"/>
            <a:ext cx="18573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84538" y="3571875"/>
            <a:ext cx="2287588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75" y="2071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VA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29063" y="2214563"/>
            <a:ext cx="428625" cy="214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43188" y="1357313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MAX MANOEUVRE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3188" y="250031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5.3G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43188" y="5143500"/>
            <a:ext cx="39290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chemeClr val="bg1"/>
                </a:solidFill>
              </a:rPr>
              <a:t>Full deflection of any ONE control - Va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43188" y="5857875"/>
            <a:ext cx="350043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Always same or higher  than Vb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18435" name="Picture 5" descr="img00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343025"/>
            <a:ext cx="440848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8" y="5500688"/>
            <a:ext cx="164306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GUST LINE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71750" y="1714500"/>
            <a:ext cx="2786063" cy="25717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278606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+29knt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571750" y="2928938"/>
            <a:ext cx="3286125" cy="1357312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328612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+14.6knt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71750" y="4286250"/>
            <a:ext cx="3286125" cy="1143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1750" y="4286250"/>
            <a:ext cx="2143125" cy="20002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391694" y="3607594"/>
            <a:ext cx="22161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2214563" y="135731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Rough  air  speed - Vb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86188" y="20716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Vb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43375" y="2286000"/>
            <a:ext cx="357188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5072063" y="3000375"/>
            <a:ext cx="1271587" cy="1285875"/>
          </a:xfrm>
          <a:prstGeom prst="arc">
            <a:avLst>
              <a:gd name="adj1" fmla="val 16200000"/>
              <a:gd name="adj2" fmla="val 4019975"/>
            </a:avLst>
          </a:prstGeom>
          <a:ln w="412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4286250" y="2286000"/>
            <a:ext cx="1143000" cy="2357438"/>
          </a:xfrm>
          <a:prstGeom prst="arc">
            <a:avLst>
              <a:gd name="adj1" fmla="val 15505220"/>
              <a:gd name="adj2" fmla="val 3842652"/>
            </a:avLst>
          </a:prstGeom>
          <a:ln w="412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pic>
        <p:nvPicPr>
          <p:cNvPr id="19459" name="Picture 7" descr="img00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928813"/>
            <a:ext cx="3071812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2071688" y="1500188"/>
            <a:ext cx="514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G Relief  - increasing weight offsets increased load</a:t>
            </a:r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643188" y="6072188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So Vw  (Max Winch)is calculated to ensure the glider is not overstressed on launch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14438" y="1500188"/>
            <a:ext cx="60007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/>
              <a:t>The Aircraft Placard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/>
              <a:t>Velocities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Vne (Never exceed 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Va ( Max Manoeuvring 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Vb  (Rough Air)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/>
              <a:t>Vw / Vt ( Max winch and max aerotow)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/>
              <a:t>Weights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/>
              <a:t>Aerobatic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529538" cy="35718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FLIGHT ENVELOPE</a:t>
            </a:r>
            <a:endParaRPr lang="en-GB" dirty="0"/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1371600" y="1000125"/>
            <a:ext cx="6400800" cy="4638675"/>
          </a:xfrm>
        </p:spPr>
        <p:txBody>
          <a:bodyPr/>
          <a:lstStyle/>
          <a:p>
            <a:pPr marR="0"/>
            <a:endParaRPr lang="en-GB" altLang="en-US" smtClean="0"/>
          </a:p>
          <a:p>
            <a:pPr marR="0"/>
            <a:endParaRPr lang="en-GB" altLang="en-US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1785938"/>
            <a:ext cx="6429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/>
              <a:t>Effect of Altitude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ASI measures air not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Air gets thinner so ASI underreads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1.5%/1000ft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Lift is  function of air density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Flutter </a:t>
            </a:r>
            <a:r>
              <a:rPr lang="en-GB" altLang="en-US" sz="2800">
                <a:hlinkClick r:id="rId2"/>
              </a:rPr>
              <a:t>(Dg300)</a:t>
            </a:r>
            <a:r>
              <a:rPr lang="en-GB" altLang="en-US" sz="2800"/>
              <a:t>is related to air velocity not density(amount)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800"/>
              <a:t>Vne is a fixed value, not related to air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247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Flow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  <vt:lpstr>THE FLIGHT ENVELOPE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FLIGHT ENVELOPE</dc:title>
  <dc:creator>alex</dc:creator>
  <cp:lastModifiedBy>Jon Hall</cp:lastModifiedBy>
  <cp:revision>45</cp:revision>
  <dcterms:created xsi:type="dcterms:W3CDTF">2011-09-13T10:04:10Z</dcterms:created>
  <dcterms:modified xsi:type="dcterms:W3CDTF">2015-09-01T10:09:30Z</dcterms:modified>
</cp:coreProperties>
</file>